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59" r:id="rId5"/>
    <p:sldId id="260" r:id="rId6"/>
    <p:sldId id="268" r:id="rId7"/>
    <p:sldId id="261" r:id="rId8"/>
    <p:sldId id="265" r:id="rId9"/>
    <p:sldId id="262" r:id="rId10"/>
    <p:sldId id="266" r:id="rId11"/>
    <p:sldId id="263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87406-ADDD-D0F6-1CDC-9E0C24B4B33F}" v="160" dt="2023-06-02T11:23:47.289"/>
    <p1510:client id="{32E3D682-B1E8-456E-A11A-39AC895F67FE}" v="320" dt="2023-06-02T06:48:52.747"/>
    <p1510:client id="{43AFE3AD-A21B-4EA6-6695-E468D09224A2}" v="4" dt="2023-06-09T07:32:18.138"/>
    <p1510:client id="{58EA75BE-5FD1-4AFF-C3FF-728BA2C75EC2}" v="149" dt="2023-06-08T11:20:26.299"/>
    <p1510:client id="{7711DF66-2DCF-41AC-B9E0-F6B83C6B9BD1}" v="393" dt="2023-06-06T10:31:48.616"/>
    <p1510:client id="{DAD343B1-CBE4-4B45-9558-FEC24F0E31DF}" v="246" dt="2023-06-09T08:05:05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7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3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1717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73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375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9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3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5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49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94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3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4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6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1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9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7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" TargetMode="External"/><Relationship Id="rId2" Type="http://schemas.openxmlformats.org/officeDocument/2006/relationships/hyperlink" Target="https://en.wikipedia.org/wiki/Video_game_develop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stockphoto.com/" TargetMode="External"/><Relationship Id="rId4" Type="http://schemas.openxmlformats.org/officeDocument/2006/relationships/hyperlink" Target="https://www.codecademy.com/learn/introduction-to-game-developmen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A5612B1A-10A4-01B7-29B3-E892A7DC4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30" r="7935" b="909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cs-CZ" sz="4800" dirty="0"/>
              <a:t>Game Development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endParaRPr lang="cs-CZ" sz="16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2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C8A459DB-1F15-F28D-D89D-1DB868DBA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" r="1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8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8914034-760A-7CEE-EAD3-93D47615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/>
              <a:t>Zdroje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3FCD420-47F9-FDE7-099C-5E878FF1B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ea typeface="+mn-lt"/>
                <a:cs typeface="+mn-lt"/>
                <a:hlinkClick r:id="rId2"/>
              </a:rPr>
              <a:t>https://en.wikipedia.org/wiki/Video_game_development</a:t>
            </a:r>
            <a:endParaRPr lang="cs-CZ">
              <a:ea typeface="+mn-lt"/>
              <a:cs typeface="+mn-lt"/>
            </a:endParaRPr>
          </a:p>
          <a:p>
            <a:r>
              <a:rPr lang="cs-CZ" dirty="0">
                <a:ea typeface="+mn-lt"/>
                <a:cs typeface="+mn-lt"/>
                <a:hlinkClick r:id="rId3"/>
              </a:rPr>
              <a:t>https://pixabay.com/</a:t>
            </a:r>
            <a:endParaRPr lang="cs-CZ" dirty="0">
              <a:ea typeface="+mn-lt"/>
              <a:cs typeface="+mn-lt"/>
            </a:endParaRPr>
          </a:p>
          <a:p>
            <a:r>
              <a:rPr lang="cs-CZ" dirty="0">
                <a:ea typeface="+mn-lt"/>
                <a:cs typeface="+mn-lt"/>
                <a:hlinkClick r:id="rId4"/>
              </a:rPr>
              <a:t>https://www.codecademy.com/learn/introduction-to-game-development</a:t>
            </a:r>
            <a:endParaRPr lang="cs-CZ" dirty="0">
              <a:ea typeface="+mn-lt"/>
              <a:cs typeface="+mn-lt"/>
            </a:endParaRPr>
          </a:p>
          <a:p>
            <a:r>
              <a:rPr lang="cs-CZ" dirty="0">
                <a:ea typeface="+mn-lt"/>
                <a:cs typeface="+mn-lt"/>
                <a:hlinkClick r:id="rId5"/>
              </a:rPr>
              <a:t>https://www.istockphoto.com/</a:t>
            </a: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580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 descr="Obsah obrázku text, osoba, interiér, computer&#10;&#10;Popis se vygeneroval automaticky.">
            <a:extLst>
              <a:ext uri="{FF2B5EF4-FFF2-40B4-BE49-F238E27FC236}">
                <a16:creationId xmlns:a16="http://schemas.microsoft.com/office/drawing/2014/main" id="{DDC31C9A-C552-7037-1956-83E71D47A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7" r="2035" b="-2"/>
          <a:stretch/>
        </p:blipFill>
        <p:spPr>
          <a:xfrm>
            <a:off x="4038945" y="11544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B0C58-E8A1-A858-717D-0FCF0CEC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cs-CZ"/>
              <a:t>Target Audience (Cílová Skupina)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0C24E3-03A7-5B46-7DA4-CB918DE84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cs-CZ" dirty="0"/>
              <a:t>Rozhoduje se jaký typ hry budou dělat jestli 3D nebo 2D a žánr např. (</a:t>
            </a:r>
            <a:r>
              <a:rPr lang="cs-CZ" dirty="0" err="1"/>
              <a:t>Platformofky</a:t>
            </a:r>
            <a:r>
              <a:rPr lang="cs-CZ" dirty="0"/>
              <a:t> , RPG , </a:t>
            </a:r>
            <a:r>
              <a:rPr lang="cs-CZ" dirty="0" err="1"/>
              <a:t>Action</a:t>
            </a:r>
            <a:r>
              <a:rPr lang="cs-CZ" dirty="0"/>
              <a:t> a více)</a:t>
            </a:r>
          </a:p>
          <a:p>
            <a:endParaRPr lang="cs-CZ"/>
          </a:p>
          <a:p>
            <a:r>
              <a:rPr lang="cs-CZ" dirty="0"/>
              <a:t>Na jakou platformu je hra určena pro (</a:t>
            </a:r>
            <a:r>
              <a:rPr lang="cs-CZ" dirty="0" err="1"/>
              <a:t>Low-Mid</a:t>
            </a:r>
            <a:r>
              <a:rPr lang="cs-CZ" dirty="0"/>
              <a:t> end -konzole) (</a:t>
            </a:r>
            <a:r>
              <a:rPr lang="cs-CZ" dirty="0" err="1"/>
              <a:t>High</a:t>
            </a:r>
            <a:r>
              <a:rPr lang="cs-CZ" dirty="0"/>
              <a:t> end – PC )</a:t>
            </a:r>
          </a:p>
          <a:p>
            <a:endParaRPr lang="cs-CZ" dirty="0"/>
          </a:p>
          <a:p>
            <a:r>
              <a:rPr lang="cs-CZ" dirty="0"/>
              <a:t>Musí taky zjistit pro jakou věkovou skupinu je hra určena (3 ,7 ,12 , 16, 18+)</a:t>
            </a:r>
          </a:p>
          <a:p>
            <a:endParaRPr lang="cs-CZ"/>
          </a:p>
          <a:p>
            <a:endParaRPr lang="cs-CZ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963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 descr="Obsah obrázku osoba, interiér, computer&#10;&#10;Popis se vygeneroval automaticky.">
            <a:extLst>
              <a:ext uri="{FF2B5EF4-FFF2-40B4-BE49-F238E27FC236}">
                <a16:creationId xmlns:a16="http://schemas.microsoft.com/office/drawing/2014/main" id="{114F453E-4FB3-1DE5-CE19-03E0D40A6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439" b="1795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2">
            <a:extLst>
              <a:ext uri="{FF2B5EF4-FFF2-40B4-BE49-F238E27FC236}">
                <a16:creationId xmlns:a16="http://schemas.microsoft.com/office/drawing/2014/main" id="{DD6B6433-CCD9-42F6-83C5-76BCAA8F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442B55CB-F27D-4C06-89E5-4EC99A519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527540-7F01-4C2E-9641-738882048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F60FB6-F855-43F0-A752-3719156C1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70669A81-0E9B-4B42-AFEA-8F672C6C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F34B268-2138-2C5A-3931-834C0204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8C93E0C6-CF08-4771-B5A9-6018CB3A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A011F1B8-62C5-4D08-A621-EAD05C7D6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479EB3-EF12-8D9F-3C46-0C6394BCC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3882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cs-CZ" sz="1500" dirty="0"/>
              <a:t>Pro hru je celý tým </a:t>
            </a:r>
            <a:r>
              <a:rPr lang="cs-CZ" sz="1500" dirty="0" err="1"/>
              <a:t>duležitý</a:t>
            </a:r>
            <a:r>
              <a:rPr lang="cs-CZ" sz="1500" dirty="0"/>
              <a:t> a neobešel by se ani bez jedné role</a:t>
            </a:r>
          </a:p>
          <a:p>
            <a:pPr>
              <a:lnSpc>
                <a:spcPct val="90000"/>
              </a:lnSpc>
            </a:pPr>
            <a:endParaRPr lang="cs-CZ" sz="1500"/>
          </a:p>
          <a:p>
            <a:pPr>
              <a:lnSpc>
                <a:spcPct val="90000"/>
              </a:lnSpc>
            </a:pPr>
            <a:r>
              <a:rPr lang="cs-CZ" sz="1500" dirty="0"/>
              <a:t>Vytvořit hru není lehké a je to dlouhou dobu např. </a:t>
            </a:r>
            <a:r>
              <a:rPr lang="cs-CZ" sz="1500" dirty="0" err="1"/>
              <a:t>Dukem</a:t>
            </a:r>
            <a:r>
              <a:rPr lang="cs-CZ" sz="1500" dirty="0"/>
              <a:t> </a:t>
            </a:r>
            <a:r>
              <a:rPr lang="cs-CZ" sz="1500" dirty="0" err="1"/>
              <a:t>Nukem</a:t>
            </a:r>
            <a:r>
              <a:rPr lang="cs-CZ" sz="1500" dirty="0"/>
              <a:t> </a:t>
            </a:r>
            <a:r>
              <a:rPr lang="cs-CZ" sz="1500" dirty="0" err="1"/>
              <a:t>Forever</a:t>
            </a:r>
            <a:r>
              <a:rPr lang="cs-CZ" sz="1500" dirty="0"/>
              <a:t> byl 15 let ve vývoji</a:t>
            </a:r>
          </a:p>
          <a:p>
            <a:pPr>
              <a:lnSpc>
                <a:spcPct val="90000"/>
              </a:lnSpc>
            </a:pPr>
            <a:endParaRPr lang="cs-CZ" sz="1500"/>
          </a:p>
          <a:p>
            <a:pPr>
              <a:lnSpc>
                <a:spcPct val="90000"/>
              </a:lnSpc>
            </a:pPr>
            <a:r>
              <a:rPr lang="cs-CZ" sz="1500" dirty="0"/>
              <a:t>Vývoj videoher je také drahé musí se platit od </a:t>
            </a:r>
            <a:r>
              <a:rPr lang="cs-CZ" sz="1500" dirty="0" err="1"/>
              <a:t>assetu</a:t>
            </a:r>
            <a:r>
              <a:rPr lang="cs-CZ" sz="1500" dirty="0"/>
              <a:t> po </a:t>
            </a:r>
            <a:r>
              <a:rPr lang="cs-CZ" sz="1500" dirty="0" err="1"/>
              <a:t>zaměstance</a:t>
            </a:r>
            <a:r>
              <a:rPr lang="cs-CZ" sz="1500" dirty="0"/>
              <a:t> proto musí týmy sehnat sponzory a investory který je budou </a:t>
            </a:r>
            <a:r>
              <a:rPr lang="cs-CZ" sz="1500" dirty="0" err="1"/>
              <a:t>zasobit</a:t>
            </a:r>
            <a:r>
              <a:rPr lang="cs-CZ" sz="1500" dirty="0"/>
              <a:t> </a:t>
            </a:r>
            <a:r>
              <a:rPr lang="cs-CZ" sz="1500" dirty="0" err="1"/>
              <a:t>penězmi</a:t>
            </a:r>
            <a:endParaRPr lang="cs-CZ" sz="1500" dirty="0"/>
          </a:p>
          <a:p>
            <a:pPr>
              <a:lnSpc>
                <a:spcPct val="90000"/>
              </a:lnSpc>
            </a:pPr>
            <a:endParaRPr lang="cs-CZ" sz="1500"/>
          </a:p>
          <a:p>
            <a:pPr>
              <a:lnSpc>
                <a:spcPct val="90000"/>
              </a:lnSpc>
            </a:pPr>
            <a:r>
              <a:rPr lang="cs-CZ" sz="1500" dirty="0"/>
              <a:t>Na vývoj videoher ale není nutný celosvětový tým muže být i tzv. Indie (tým o velikosti 10 lidí až 1) mnoho </a:t>
            </a:r>
            <a:r>
              <a:rPr lang="cs-CZ" sz="1500" dirty="0" err="1"/>
              <a:t>indie</a:t>
            </a:r>
            <a:r>
              <a:rPr lang="cs-CZ" sz="1500" dirty="0"/>
              <a:t> her je dokonce lépe hodnoceno než AAA hry</a:t>
            </a:r>
          </a:p>
          <a:p>
            <a:pPr>
              <a:lnSpc>
                <a:spcPct val="90000"/>
              </a:lnSpc>
            </a:pPr>
            <a:endParaRPr lang="cs-CZ" sz="1500"/>
          </a:p>
          <a:p>
            <a:pPr>
              <a:lnSpc>
                <a:spcPct val="90000"/>
              </a:lnSpc>
            </a:pPr>
            <a:endParaRPr lang="cs-CZ" sz="1500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C6A6AECB-428C-4CB4-B65A-359F08B6D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28D1A6ED-2AB6-46A3-A315-485B8BF93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B61CE46B-8525-46A8-AB7B-DCBCC1B65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4412B991-9935-45FB-A17E-8F30DD832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642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Obrázek 4" descr="Obsah obrázku text, dopis&#10;&#10;Popis se vygeneroval automaticky.">
            <a:extLst>
              <a:ext uri="{FF2B5EF4-FFF2-40B4-BE49-F238E27FC236}">
                <a16:creationId xmlns:a16="http://schemas.microsoft.com/office/drawing/2014/main" id="{AC10051E-58DF-A28A-A9EF-AA20FBD43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91" t="2846" b="159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3" name="Isosceles Triangle 20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Parallelogram 22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24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6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Isosceles Triangle 32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AD0C222-AC65-F9AF-EF70-22D72837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Role v </a:t>
            </a:r>
            <a:r>
              <a:rPr lang="en-US" sz="5400" dirty="0" err="1"/>
              <a:t>týmu</a:t>
            </a:r>
          </a:p>
        </p:txBody>
      </p:sp>
      <p:sp>
        <p:nvSpPr>
          <p:cNvPr id="6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Isosceles Triangle 40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40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85279D74-1C16-015E-5973-62FC37D54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t="4930" b="416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D6B6433-CCD9-42F6-83C5-76BCAA8F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442B55CB-F27D-4C06-89E5-4EC99A519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527540-7F01-4C2E-9641-738882048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F60FB6-F855-43F0-A752-3719156C1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0669A81-0E9B-4B42-AFEA-8F672C6C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8232951-13E9-B2F4-3D55-6735643C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cs-CZ" dirty="0"/>
              <a:t>Programátor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93E0C6-CF08-4771-B5A9-6018CB3A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11F1B8-62C5-4D08-A621-EAD05C7D6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7EDAE9-E48E-40B8-1B6B-E1C48349F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38823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Programuje</a:t>
            </a:r>
            <a:r>
              <a:rPr lang="en-US" dirty="0"/>
              <a:t> </a:t>
            </a:r>
            <a:r>
              <a:rPr lang="en-US" dirty="0" err="1"/>
              <a:t>kód</a:t>
            </a:r>
            <a:r>
              <a:rPr lang="en-US" dirty="0"/>
              <a:t> a software </a:t>
            </a:r>
            <a:r>
              <a:rPr lang="en-US" dirty="0" err="1"/>
              <a:t>hry</a:t>
            </a:r>
            <a:endParaRPr lang="cs-CZ" dirty="0" err="1"/>
          </a:p>
          <a:p>
            <a:endParaRPr lang="en-US" dirty="0"/>
          </a:p>
          <a:p>
            <a:r>
              <a:rPr lang="en-US" dirty="0" err="1"/>
              <a:t>Zásadní</a:t>
            </a:r>
            <a:r>
              <a:rPr lang="en-US" dirty="0"/>
              <a:t> role</a:t>
            </a:r>
          </a:p>
          <a:p>
            <a:endParaRPr lang="en-US" dirty="0"/>
          </a:p>
          <a:p>
            <a:r>
              <a:rPr lang="en-US" dirty="0" err="1"/>
              <a:t>Specifikuje</a:t>
            </a:r>
            <a:r>
              <a:rPr lang="en-US" dirty="0"/>
              <a:t> se </a:t>
            </a:r>
            <a:r>
              <a:rPr lang="en-US" dirty="0" err="1"/>
              <a:t>většinou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expert v </a:t>
            </a:r>
            <a:r>
              <a:rPr lang="en-US" dirty="0" err="1"/>
              <a:t>různých</a:t>
            </a:r>
            <a:r>
              <a:rPr lang="en-US" dirty="0"/>
              <a:t> </a:t>
            </a:r>
            <a:r>
              <a:rPr lang="en-US" dirty="0" err="1"/>
              <a:t>oddílech</a:t>
            </a:r>
            <a:r>
              <a:rPr lang="en-US" dirty="0"/>
              <a:t> </a:t>
            </a:r>
            <a:r>
              <a:rPr lang="en-US" dirty="0" err="1"/>
              <a:t>např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     (</a:t>
            </a:r>
            <a:r>
              <a:rPr lang="en-US" dirty="0" err="1"/>
              <a:t>Grafický</a:t>
            </a:r>
            <a:r>
              <a:rPr lang="en-US" dirty="0"/>
              <a:t> , AI , </a:t>
            </a:r>
            <a:r>
              <a:rPr lang="en-US" dirty="0" err="1"/>
              <a:t>Zvukový</a:t>
            </a:r>
            <a:r>
              <a:rPr lang="en-US" dirty="0"/>
              <a:t> , UI </a:t>
            </a:r>
            <a:r>
              <a:rPr lang="en-US" dirty="0" err="1"/>
              <a:t>atd</a:t>
            </a:r>
            <a:r>
              <a:rPr lang="en-US" dirty="0"/>
              <a:t>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C6A6AECB-428C-4CB4-B65A-359F08B6D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28D1A6ED-2AB6-46A3-A315-485B8BF93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B61CE46B-8525-46A8-AB7B-DCBCC1B65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4412B991-9935-45FB-A17E-8F30DD832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681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Obrázek 4" descr="Obsah obrázku text, zeď, muž, interiér&#10;&#10;Popis se vygeneroval automaticky.">
            <a:extLst>
              <a:ext uri="{FF2B5EF4-FFF2-40B4-BE49-F238E27FC236}">
                <a16:creationId xmlns:a16="http://schemas.microsoft.com/office/drawing/2014/main" id="{14D9F0AA-F62F-397B-4427-23A6EEC4A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60" b="67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3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5" descr="Obsah obrázku text, osoba, muž, interiér&#10;&#10;Popis se vygeneroval automaticky.">
            <a:extLst>
              <a:ext uri="{FF2B5EF4-FFF2-40B4-BE49-F238E27FC236}">
                <a16:creationId xmlns:a16="http://schemas.microsoft.com/office/drawing/2014/main" id="{50D3C47F-833D-EBCA-A493-DBF23DAC9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1ABDB2A-6DC7-0EF4-73E3-FFD15337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cs-CZ" dirty="0"/>
              <a:t>Designer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61FF703-E5F0-B0BB-CB96-90CA620C6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Vymýšlí nápady které pomáhají ostatním rolím a dělá hrubý plán hry</a:t>
            </a:r>
          </a:p>
          <a:p>
            <a:endParaRPr lang="cs-CZ" dirty="0">
              <a:solidFill>
                <a:srgbClr val="FFFFFF"/>
              </a:solidFill>
            </a:endParaRPr>
          </a:p>
          <a:p>
            <a:endParaRPr lang="cs-CZ" dirty="0">
              <a:solidFill>
                <a:srgbClr val="FFFFFF"/>
              </a:solidFill>
            </a:endParaRPr>
          </a:p>
          <a:p>
            <a:r>
              <a:rPr lang="cs-CZ" dirty="0">
                <a:solidFill>
                  <a:srgbClr val="FFFFFF"/>
                </a:solidFill>
              </a:rPr>
              <a:t>Tato role vyžaduje dobrou fantazii a budoucí vizi</a:t>
            </a:r>
          </a:p>
          <a:p>
            <a:endParaRPr lang="cs-CZ">
              <a:solidFill>
                <a:srgbClr val="FFFFFF"/>
              </a:solidFill>
            </a:endParaRPr>
          </a:p>
          <a:p>
            <a:endParaRPr lang="cs-CZ" dirty="0">
              <a:solidFill>
                <a:srgbClr val="FFFFFF"/>
              </a:solidFill>
            </a:endParaRPr>
          </a:p>
          <a:p>
            <a:r>
              <a:rPr lang="cs-CZ" dirty="0">
                <a:solidFill>
                  <a:srgbClr val="FFFFFF"/>
                </a:solidFill>
              </a:rPr>
              <a:t>Může se dělit na buď všeobecného nebo na Game , Level , </a:t>
            </a:r>
            <a:r>
              <a:rPr lang="cs-CZ" dirty="0" err="1">
                <a:solidFill>
                  <a:srgbClr val="FFFFFF"/>
                </a:solidFill>
              </a:rPr>
              <a:t>Character</a:t>
            </a:r>
            <a:r>
              <a:rPr lang="cs-CZ" dirty="0">
                <a:solidFill>
                  <a:srgbClr val="FFFFFF"/>
                </a:solidFill>
              </a:rPr>
              <a:t> , AI , Systém a více</a:t>
            </a:r>
          </a:p>
          <a:p>
            <a:endParaRPr lang="cs-CZ">
              <a:solidFill>
                <a:srgbClr val="FFFFFF"/>
              </a:solidFill>
            </a:endParaRPr>
          </a:p>
          <a:p>
            <a:endParaRPr lang="cs-CZ">
              <a:solidFill>
                <a:srgbClr val="FFFFFF"/>
              </a:solidFill>
            </a:endParaRPr>
          </a:p>
          <a:p>
            <a:endParaRPr lang="cs-CZ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522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A15396-68F5-75D0-F968-F4CE2A5D6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0" y="2160589"/>
            <a:ext cx="3176589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cs-CZ" dirty="0"/>
              <a:t>Dříve než se vytvoří něco dělá se mnoho </a:t>
            </a:r>
            <a:r>
              <a:rPr lang="cs-CZ" dirty="0" err="1"/>
              <a:t>sketchu</a:t>
            </a:r>
            <a:r>
              <a:rPr lang="cs-CZ" dirty="0"/>
              <a:t> a rozhoduje se co do hry padne lépe</a:t>
            </a:r>
          </a:p>
          <a:p>
            <a:endParaRPr lang="cs-CZ" dirty="0"/>
          </a:p>
          <a:p>
            <a:r>
              <a:rPr lang="cs-CZ" dirty="0"/>
              <a:t>Zde je příklad jednoho nepřítele dost často z originálního </a:t>
            </a:r>
            <a:r>
              <a:rPr lang="cs-CZ" dirty="0" err="1"/>
              <a:t>sketche</a:t>
            </a:r>
            <a:r>
              <a:rPr lang="cs-CZ" dirty="0"/>
              <a:t> bude vypadat ve hře nepřítel </a:t>
            </a:r>
            <a:r>
              <a:rPr lang="cs-CZ" dirty="0" err="1"/>
              <a:t>uplně</a:t>
            </a:r>
            <a:r>
              <a:rPr lang="cs-CZ" dirty="0"/>
              <a:t> jinak</a:t>
            </a:r>
          </a:p>
        </p:txBody>
      </p:sp>
      <p:pic>
        <p:nvPicPr>
          <p:cNvPr id="4" name="Obrázek 4" descr="Obsah obrázku kresba tužkou, strom, jehličnan, rostlina&#10;&#10;Popis se vygeneroval automaticky.">
            <a:extLst>
              <a:ext uri="{FF2B5EF4-FFF2-40B4-BE49-F238E27FC236}">
                <a16:creationId xmlns:a16="http://schemas.microsoft.com/office/drawing/2014/main" id="{B9749A70-9E4A-0A31-FE6F-92DA7374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4" y="1999216"/>
            <a:ext cx="5062993" cy="284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0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5" descr="Obsah obrázku osoba, interiér&#10;&#10;Popis se vygeneroval automaticky.">
            <a:extLst>
              <a:ext uri="{FF2B5EF4-FFF2-40B4-BE49-F238E27FC236}">
                <a16:creationId xmlns:a16="http://schemas.microsoft.com/office/drawing/2014/main" id="{BCB95F16-01A2-89C8-5D07-D3028195C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76" r="-2" b="254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A16140B-2C3F-9728-D541-7385C5D9B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Artista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B40030-24B4-D24E-09C9-211C3E3DC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Dělá</a:t>
            </a:r>
            <a:r>
              <a:rPr lang="en-US" dirty="0"/>
              <a:t> </a:t>
            </a:r>
            <a:r>
              <a:rPr lang="en-US" dirty="0" err="1"/>
              <a:t>designrovo</a:t>
            </a:r>
            <a:r>
              <a:rPr lang="en-US" dirty="0"/>
              <a:t> drafty </a:t>
            </a:r>
            <a:r>
              <a:rPr lang="en-US" dirty="0" err="1"/>
              <a:t>realitou</a:t>
            </a:r>
            <a:r>
              <a:rPr lang="en-US" dirty="0"/>
              <a:t> </a:t>
            </a:r>
            <a:endParaRPr lang="cs-CZ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</a:t>
            </a:r>
            <a:r>
              <a:rPr lang="en-US" err="1"/>
              <a:t>Pracuje</a:t>
            </a:r>
            <a:r>
              <a:rPr lang="en-US" dirty="0"/>
              <a:t> </a:t>
            </a:r>
            <a:r>
              <a:rPr lang="en-US" err="1"/>
              <a:t>na</a:t>
            </a:r>
            <a:r>
              <a:rPr lang="en-US" dirty="0"/>
              <a:t> UI a </a:t>
            </a:r>
            <a:r>
              <a:rPr lang="en-US" err="1"/>
              <a:t>všechno</a:t>
            </a:r>
            <a:r>
              <a:rPr lang="en-US" dirty="0"/>
              <a:t> co je </a:t>
            </a:r>
            <a:r>
              <a:rPr lang="en-US" err="1"/>
              <a:t>společného</a:t>
            </a:r>
            <a:r>
              <a:rPr lang="en-US" dirty="0"/>
              <a:t> s </a:t>
            </a:r>
            <a:r>
              <a:rPr lang="en-US" err="1"/>
              <a:t>tím</a:t>
            </a:r>
            <a:r>
              <a:rPr lang="en-US" dirty="0"/>
              <a:t> jak </a:t>
            </a:r>
            <a:r>
              <a:rPr lang="en-US" err="1"/>
              <a:t>hra</a:t>
            </a:r>
            <a:r>
              <a:rPr lang="en-US" dirty="0"/>
              <a:t> </a:t>
            </a:r>
            <a:r>
              <a:rPr lang="en-US" err="1"/>
              <a:t>vypadá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Dělá</a:t>
            </a:r>
            <a:r>
              <a:rPr lang="en-US" dirty="0"/>
              <a:t> 3D a 2D </a:t>
            </a:r>
            <a:r>
              <a:rPr lang="en-US" dirty="0" err="1"/>
              <a:t>modely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kreslí</a:t>
            </a:r>
            <a:r>
              <a:rPr lang="en-US" dirty="0"/>
              <a:t> </a:t>
            </a:r>
            <a:r>
              <a:rPr lang="en-US" dirty="0" err="1"/>
              <a:t>sketche</a:t>
            </a:r>
            <a:r>
              <a:rPr lang="en-US" dirty="0"/>
              <a:t> </a:t>
            </a:r>
            <a:r>
              <a:rPr lang="en-US" dirty="0" err="1"/>
              <a:t>podle</a:t>
            </a:r>
            <a:r>
              <a:rPr lang="en-US" dirty="0"/>
              <a:t> </a:t>
            </a:r>
            <a:r>
              <a:rPr lang="en-US" dirty="0" err="1"/>
              <a:t>designera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90634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Širokoúhlá obrazovka</PresentationFormat>
  <Paragraphs>0</Paragraphs>
  <Slides>11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2" baseType="lpstr">
      <vt:lpstr>Facet</vt:lpstr>
      <vt:lpstr>Game Development</vt:lpstr>
      <vt:lpstr>Target Audience (Cílová Skupina)</vt:lpstr>
      <vt:lpstr>Prezentace aplikace PowerPoint</vt:lpstr>
      <vt:lpstr>Role v týmu</vt:lpstr>
      <vt:lpstr>Programátor</vt:lpstr>
      <vt:lpstr>Prezentace aplikace PowerPoint</vt:lpstr>
      <vt:lpstr>Designer</vt:lpstr>
      <vt:lpstr>Prezentace aplikace PowerPoint</vt:lpstr>
      <vt:lpstr>Artista</vt:lpstr>
      <vt:lpstr>Prezentace aplikace PowerPoint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385</cp:revision>
  <dcterms:created xsi:type="dcterms:W3CDTF">2023-06-02T06:15:51Z</dcterms:created>
  <dcterms:modified xsi:type="dcterms:W3CDTF">2023-06-09T08:05:12Z</dcterms:modified>
</cp:coreProperties>
</file>